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3"/>
  </p:notesMasterIdLst>
  <p:sldIdLst>
    <p:sldId id="256" r:id="rId2"/>
    <p:sldId id="264" r:id="rId3"/>
    <p:sldId id="263" r:id="rId4"/>
    <p:sldId id="257" r:id="rId5"/>
    <p:sldId id="258" r:id="rId6"/>
    <p:sldId id="265" r:id="rId7"/>
    <p:sldId id="267" r:id="rId8"/>
    <p:sldId id="271" r:id="rId9"/>
    <p:sldId id="268" r:id="rId10"/>
    <p:sldId id="269" r:id="rId11"/>
    <p:sldId id="27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323" autoAdjust="0"/>
  </p:normalViewPr>
  <p:slideViewPr>
    <p:cSldViewPr>
      <p:cViewPr varScale="1">
        <p:scale>
          <a:sx n="63" d="100"/>
          <a:sy n="63" d="100"/>
        </p:scale>
        <p:origin x="-159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468743-E0CA-4FFA-8EC5-04C4165EFE60}" type="datetimeFigureOut">
              <a:rPr lang="en-US" smtClean="0"/>
              <a:t>2/11/2011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89547-5B54-41E2-949F-3E32C5EEE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841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BC09-15BF-4DB4-9810-B03B5B501222}" type="datetimeFigureOut">
              <a:rPr lang="en-US" smtClean="0"/>
              <a:t>2/11/2011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C70B8-2B2E-45EC-93B6-616DE27DA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BC09-15BF-4DB4-9810-B03B5B501222}" type="datetimeFigureOut">
              <a:rPr lang="en-US" smtClean="0"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C70B8-2B2E-45EC-93B6-616DE27DA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BC09-15BF-4DB4-9810-B03B5B501222}" type="datetimeFigureOut">
              <a:rPr lang="en-US" smtClean="0"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C70B8-2B2E-45EC-93B6-616DE27DA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BC09-15BF-4DB4-9810-B03B5B501222}" type="datetimeFigureOut">
              <a:rPr lang="en-US" smtClean="0"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C70B8-2B2E-45EC-93B6-616DE27DA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BC09-15BF-4DB4-9810-B03B5B501222}" type="datetimeFigureOut">
              <a:rPr lang="en-US" smtClean="0"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C70B8-2B2E-45EC-93B6-616DE27DA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BC09-15BF-4DB4-9810-B03B5B501222}" type="datetimeFigureOut">
              <a:rPr lang="en-US" smtClean="0"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C70B8-2B2E-45EC-93B6-616DE27DA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BC09-15BF-4DB4-9810-B03B5B501222}" type="datetimeFigureOut">
              <a:rPr lang="en-US" smtClean="0"/>
              <a:t>2/11/2011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C70B8-2B2E-45EC-93B6-616DE27DA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BC09-15BF-4DB4-9810-B03B5B501222}" type="datetimeFigureOut">
              <a:rPr lang="en-US" smtClean="0"/>
              <a:t>2/11/2011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C70B8-2B2E-45EC-93B6-616DE27DA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BC09-15BF-4DB4-9810-B03B5B501222}" type="datetimeFigureOut">
              <a:rPr lang="en-US" smtClean="0"/>
              <a:t>2/11/2011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C70B8-2B2E-45EC-93B6-616DE27DA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BC09-15BF-4DB4-9810-B03B5B501222}" type="datetimeFigureOut">
              <a:rPr lang="en-US" smtClean="0"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C70B8-2B2E-45EC-93B6-616DE27DA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BC09-15BF-4DB4-9810-B03B5B501222}" type="datetimeFigureOut">
              <a:rPr lang="en-US" smtClean="0"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4AC70B8-2B2E-45EC-93B6-616DE27DA19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0ABC09-15BF-4DB4-9810-B03B5B501222}" type="datetimeFigureOut">
              <a:rPr lang="en-US" smtClean="0"/>
              <a:t>2/11/2011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AC70B8-2B2E-45EC-93B6-616DE27DA19A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youtube.com/watch?v=IlmPHSojaOM&amp;NR=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371600"/>
            <a:ext cx="7851648" cy="1828800"/>
          </a:xfrm>
        </p:spPr>
        <p:txBody>
          <a:bodyPr>
            <a:normAutofit/>
          </a:bodyPr>
          <a:lstStyle/>
          <a:p>
            <a:pPr algn="l"/>
            <a:r>
              <a:rPr lang="en-US" sz="9600" dirty="0" err="1" smtClean="0">
                <a:solidFill>
                  <a:schemeClr val="tx1"/>
                </a:solidFill>
                <a:latin typeface="Rockwell Extra Bold" pitchFamily="18" charset="0"/>
              </a:rPr>
              <a:t>bing</a:t>
            </a:r>
            <a:endParaRPr lang="en-US" sz="9600" dirty="0">
              <a:solidFill>
                <a:schemeClr val="tx1"/>
              </a:solidFill>
              <a:latin typeface="Rockwell Extra Bold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By Lyn </a:t>
            </a:r>
            <a:r>
              <a:rPr lang="en-US" sz="3600" dirty="0" err="1" smtClean="0"/>
              <a:t>Allaby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18053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964" t="18378" r="24599" b="9056"/>
          <a:stretch/>
        </p:blipFill>
        <p:spPr bwMode="auto">
          <a:xfrm>
            <a:off x="-2712463" y="1524000"/>
            <a:ext cx="11883477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09800" y="304800"/>
            <a:ext cx="556260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         World News and local weather on one page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18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02665" y="2967335"/>
            <a:ext cx="47386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Your text here</a:t>
            </a:r>
          </a:p>
        </p:txBody>
      </p:sp>
      <p:pic>
        <p:nvPicPr>
          <p:cNvPr id="1026" name="Picture 2" descr="C:\Users\Lyn\AppData\Local\Microsoft\Windows\Temporary Internet Files\Content.IE5\ZQ6011EO\MP900438475[1]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8" t="5568" r="11612" b="18040"/>
          <a:stretch/>
        </p:blipFill>
        <p:spPr bwMode="auto">
          <a:xfrm>
            <a:off x="533401" y="1615440"/>
            <a:ext cx="7543800" cy="522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704850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</a:rPr>
              <a:t>What will you search today?</a:t>
            </a:r>
            <a:endParaRPr lang="en-US" dirty="0">
              <a:solidFill>
                <a:schemeClr val="tx2">
                  <a:lumMod val="75000"/>
                </a:schemeClr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26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r>
              <a:rPr lang="en-US" dirty="0" smtClean="0">
                <a:latin typeface="Rockwell Extra Bold" pitchFamily="18" charset="0"/>
              </a:rPr>
              <a:t>What is it?</a:t>
            </a:r>
            <a:endParaRPr lang="en-US" dirty="0">
              <a:latin typeface="Rockwell Extra Bol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latin typeface="Rockwell" pitchFamily="18" charset="0"/>
              </a:rPr>
              <a:t>Microsoft launched search engine</a:t>
            </a:r>
          </a:p>
          <a:p>
            <a:pPr lvl="1"/>
            <a:r>
              <a:rPr lang="en-US" sz="3200" dirty="0" smtClean="0">
                <a:latin typeface="Rockwell" pitchFamily="18" charset="0"/>
              </a:rPr>
              <a:t>tested under code name Kumo</a:t>
            </a:r>
          </a:p>
          <a:p>
            <a:r>
              <a:rPr lang="en-US" sz="3200" dirty="0" smtClean="0">
                <a:latin typeface="Rockwell" pitchFamily="18" charset="0"/>
              </a:rPr>
              <a:t>Released 2 days early on June 1</a:t>
            </a:r>
            <a:r>
              <a:rPr lang="en-US" sz="3200" baseline="30000" dirty="0" smtClean="0">
                <a:latin typeface="Rockwell" pitchFamily="18" charset="0"/>
              </a:rPr>
              <a:t>st</a:t>
            </a:r>
            <a:r>
              <a:rPr lang="en-US" sz="3200" dirty="0" smtClean="0">
                <a:latin typeface="Rockwell" pitchFamily="18" charset="0"/>
              </a:rPr>
              <a:t> 2009 </a:t>
            </a:r>
          </a:p>
          <a:p>
            <a:r>
              <a:rPr lang="en-US" sz="3200" dirty="0" smtClean="0">
                <a:latin typeface="Rockwell" pitchFamily="18" charset="0"/>
              </a:rPr>
              <a:t>Unveiled by CEO Steve Ballmer</a:t>
            </a:r>
          </a:p>
          <a:p>
            <a:pPr lvl="1"/>
            <a:r>
              <a:rPr lang="en-US" sz="3200" dirty="0" smtClean="0">
                <a:latin typeface="Rockwell" pitchFamily="18" charset="0"/>
              </a:rPr>
              <a:t> at Digital D7 Conference</a:t>
            </a:r>
          </a:p>
          <a:p>
            <a:r>
              <a:rPr lang="en-US" sz="3200" dirty="0" smtClean="0">
                <a:latin typeface="Rockwell" pitchFamily="18" charset="0"/>
              </a:rPr>
              <a:t>$100,000,000 used in four months of advertising </a:t>
            </a:r>
          </a:p>
          <a:p>
            <a:pPr lvl="1"/>
            <a:endParaRPr lang="en-US" sz="3200" dirty="0" smtClean="0">
              <a:latin typeface="Rockwell" pitchFamily="18" charset="0"/>
            </a:endParaRPr>
          </a:p>
          <a:p>
            <a:endParaRPr lang="en-US" sz="3200" dirty="0">
              <a:latin typeface="Rockwell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86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551688"/>
          </a:xfrm>
        </p:spPr>
        <p:txBody>
          <a:bodyPr>
            <a:normAutofit/>
          </a:bodyPr>
          <a:lstStyle/>
          <a:p>
            <a:r>
              <a:rPr lang="en-US" sz="2400" dirty="0">
                <a:hlinkClick r:id="rId2"/>
              </a:rPr>
              <a:t>http://www.youtube.com/watch?v=IlmPHSojaOM&amp;NR=1</a:t>
            </a:r>
            <a:endParaRPr lang="en-US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7" t="35912" r="38870" b="16857"/>
          <a:stretch/>
        </p:blipFill>
        <p:spPr bwMode="auto">
          <a:xfrm>
            <a:off x="533400" y="1981200"/>
            <a:ext cx="7420429" cy="4100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47800" y="762000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Rockwell" pitchFamily="18" charset="0"/>
              </a:rPr>
              <a:t>                Anyone remember this?</a:t>
            </a:r>
            <a:endParaRPr lang="en-US" dirty="0">
              <a:latin typeface="Rockwell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38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Rockwell Extra Bold" pitchFamily="18" charset="0"/>
              </a:rPr>
              <a:t>Not a Typical </a:t>
            </a:r>
            <a:br>
              <a:rPr lang="en-US" dirty="0" smtClean="0">
                <a:latin typeface="Rockwell Extra Bold" pitchFamily="18" charset="0"/>
              </a:rPr>
            </a:br>
            <a:r>
              <a:rPr lang="en-US" dirty="0" smtClean="0">
                <a:latin typeface="Rockwell Extra Bold" pitchFamily="18" charset="0"/>
              </a:rPr>
              <a:t>Search Engine</a:t>
            </a:r>
            <a:endParaRPr lang="en-US" dirty="0"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33600"/>
            <a:ext cx="396857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Rockwell" pitchFamily="18" charset="0"/>
              </a:rPr>
              <a:t>A decision engine</a:t>
            </a:r>
          </a:p>
          <a:p>
            <a:r>
              <a:rPr lang="en-US" dirty="0" smtClean="0">
                <a:latin typeface="Rockwell" pitchFamily="18" charset="0"/>
              </a:rPr>
              <a:t>No more search overload</a:t>
            </a:r>
          </a:p>
          <a:p>
            <a:r>
              <a:rPr lang="en-US" dirty="0" smtClean="0">
                <a:latin typeface="Rockwell" pitchFamily="18" charset="0"/>
              </a:rPr>
              <a:t>Better decisions on</a:t>
            </a:r>
          </a:p>
          <a:p>
            <a:pPr lvl="1"/>
            <a:r>
              <a:rPr lang="en-US" dirty="0" smtClean="0">
                <a:latin typeface="Rockwell" pitchFamily="18" charset="0"/>
              </a:rPr>
              <a:t>Purchases</a:t>
            </a:r>
          </a:p>
          <a:p>
            <a:pPr lvl="1"/>
            <a:r>
              <a:rPr lang="en-US" dirty="0" smtClean="0">
                <a:latin typeface="Rockwell" pitchFamily="18" charset="0"/>
              </a:rPr>
              <a:t>Trip planning</a:t>
            </a:r>
          </a:p>
          <a:p>
            <a:pPr lvl="1"/>
            <a:r>
              <a:rPr lang="en-US" dirty="0" smtClean="0">
                <a:latin typeface="Rockwell" pitchFamily="18" charset="0"/>
              </a:rPr>
              <a:t>Health research</a:t>
            </a:r>
          </a:p>
          <a:p>
            <a:pPr lvl="1"/>
            <a:r>
              <a:rPr lang="en-US" dirty="0" smtClean="0">
                <a:latin typeface="Rockwell" pitchFamily="18" charset="0"/>
              </a:rPr>
              <a:t>Finding local businesses</a:t>
            </a:r>
            <a:endParaRPr lang="en-US" dirty="0">
              <a:latin typeface="Rockwell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0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75" r="27964" b="8102"/>
          <a:stretch/>
        </p:blipFill>
        <p:spPr bwMode="auto">
          <a:xfrm>
            <a:off x="0" y="1755958"/>
            <a:ext cx="9372600" cy="5071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So many choices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52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8" t="25213" r="15547" b="6250"/>
          <a:stretch/>
        </p:blipFill>
        <p:spPr bwMode="auto">
          <a:xfrm>
            <a:off x="75942" y="0"/>
            <a:ext cx="906805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29000" y="228600"/>
            <a:ext cx="3581400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Here’s a search idea!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16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24" r="2086" b="8397"/>
          <a:stretch/>
        </p:blipFill>
        <p:spPr bwMode="auto">
          <a:xfrm>
            <a:off x="25833" y="0"/>
            <a:ext cx="9118167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5791200" y="381000"/>
            <a:ext cx="3048000" cy="1069848"/>
          </a:xfrm>
          <a:prstGeom prst="wedgeRoundRectCallou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Let’s start packing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389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How about the news? 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1" t="26060" r="15785" b="8687"/>
          <a:stretch/>
        </p:blipFill>
        <p:spPr bwMode="auto">
          <a:xfrm>
            <a:off x="0" y="2084523"/>
            <a:ext cx="9051010" cy="4773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327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30" t="19702" r="24008" b="6361"/>
          <a:stretch/>
        </p:blipFill>
        <p:spPr bwMode="auto">
          <a:xfrm>
            <a:off x="-118047" y="670560"/>
            <a:ext cx="9246805" cy="7037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19400" y="147935"/>
            <a:ext cx="3147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Local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5029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333</TotalTime>
  <Words>107</Words>
  <Application>Microsoft Office PowerPoint</Application>
  <PresentationFormat>On-screen Show (4:3)</PresentationFormat>
  <Paragraphs>27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bing</vt:lpstr>
      <vt:lpstr>What is it?</vt:lpstr>
      <vt:lpstr>http://www.youtube.com/watch?v=IlmPHSojaOM&amp;NR=1</vt:lpstr>
      <vt:lpstr>Not a Typical  Search Engine</vt:lpstr>
      <vt:lpstr>So many choices</vt:lpstr>
      <vt:lpstr>PowerPoint Presentation</vt:lpstr>
      <vt:lpstr>PowerPoint Presentation</vt:lpstr>
      <vt:lpstr>How about the news? </vt:lpstr>
      <vt:lpstr>PowerPoint Presentation</vt:lpstr>
      <vt:lpstr>PowerPoint Presentation</vt:lpstr>
      <vt:lpstr>What will you search today?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Lyn</dc:creator>
  <cp:lastModifiedBy>Lyn</cp:lastModifiedBy>
  <cp:revision>25</cp:revision>
  <dcterms:created xsi:type="dcterms:W3CDTF">2011-02-07T18:02:54Z</dcterms:created>
  <dcterms:modified xsi:type="dcterms:W3CDTF">2011-02-11T17:52:45Z</dcterms:modified>
</cp:coreProperties>
</file>